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65" r:id="rId4"/>
    <p:sldId id="257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8F27C04-1F19-4EF9-B8AA-D24552B534DB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BC41E0F-6C54-4B2F-8FB6-550768BE693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оманда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>
                <a:solidFill>
                  <a:srgbClr val="00B050"/>
                </a:solidFill>
              </a:rPr>
              <a:t>Проекта </a:t>
            </a:r>
            <a:r>
              <a:rPr lang="ru-RU" dirty="0" smtClean="0">
                <a:solidFill>
                  <a:srgbClr val="00B050"/>
                </a:solidFill>
              </a:rPr>
              <a:t>«</a:t>
            </a:r>
            <a:r>
              <a:rPr lang="ru-RU" dirty="0" err="1" smtClean="0">
                <a:solidFill>
                  <a:srgbClr val="00B050"/>
                </a:solidFill>
              </a:rPr>
              <a:t>Кряшены</a:t>
            </a:r>
            <a:r>
              <a:rPr lang="ru-RU" dirty="0" smtClean="0">
                <a:solidFill>
                  <a:srgbClr val="00B050"/>
                </a:solidFill>
              </a:rPr>
              <a:t> – неповторимая жемчужина»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0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/>
              <a:t>Руоковдитель</a:t>
            </a:r>
            <a:r>
              <a:rPr lang="ru-RU" sz="3200" dirty="0" smtClean="0"/>
              <a:t> проекта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031" y="273050"/>
            <a:ext cx="3902075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000" b="1" dirty="0" smtClean="0"/>
              <a:t>Сафина Алина </a:t>
            </a:r>
            <a:r>
              <a:rPr lang="ru-RU" sz="2000" b="1" dirty="0" err="1" smtClean="0"/>
              <a:t>Юнусовна</a:t>
            </a:r>
            <a:r>
              <a:rPr lang="ru-RU" sz="2000" b="1" dirty="0" smtClean="0"/>
              <a:t> </a:t>
            </a:r>
            <a:r>
              <a:rPr lang="ru-RU" sz="2000" dirty="0" smtClean="0"/>
              <a:t>– воспитатель по обучению детей родному  языку в детском саду №115 «Звездочки».</a:t>
            </a:r>
          </a:p>
          <a:p>
            <a:r>
              <a:rPr lang="ru-RU" sz="2000" dirty="0"/>
              <a:t>Является </a:t>
            </a:r>
            <a:r>
              <a:rPr lang="ru-RU" sz="2000" dirty="0" smtClean="0"/>
              <a:t>организатором </a:t>
            </a:r>
            <a:r>
              <a:rPr lang="ru-RU" sz="2000" dirty="0"/>
              <a:t>и руководителем </a:t>
            </a:r>
            <a:r>
              <a:rPr lang="ru-RU" sz="2000" dirty="0" smtClean="0"/>
              <a:t>проекта по сохранению культуры и языков народов Поволжья </a:t>
            </a:r>
          </a:p>
          <a:p>
            <a:r>
              <a:rPr lang="ru-RU" sz="2000" dirty="0" smtClean="0"/>
              <a:t>«</a:t>
            </a:r>
            <a:r>
              <a:rPr lang="ru-RU" sz="2000" dirty="0" err="1" smtClean="0"/>
              <a:t>Кряшены</a:t>
            </a:r>
            <a:r>
              <a:rPr lang="ru-RU" sz="2000" dirty="0" smtClean="0"/>
              <a:t> – </a:t>
            </a:r>
            <a:r>
              <a:rPr lang="ru-RU" sz="2000" dirty="0" err="1" smtClean="0"/>
              <a:t>ноповторимая</a:t>
            </a:r>
            <a:r>
              <a:rPr lang="ru-RU" sz="2000" dirty="0" smtClean="0"/>
              <a:t> </a:t>
            </a:r>
            <a:r>
              <a:rPr lang="ru-RU" sz="2000" dirty="0" err="1" smtClean="0"/>
              <a:t>чемчужина</a:t>
            </a:r>
            <a:r>
              <a:rPr lang="ru-RU" sz="2000" dirty="0" smtClean="0"/>
              <a:t>».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4072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Член команды проекта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66" b="26316"/>
          <a:stretch/>
        </p:blipFill>
        <p:spPr>
          <a:xfrm>
            <a:off x="395536" y="1988840"/>
            <a:ext cx="5427242" cy="410445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000" b="1" dirty="0" err="1" smtClean="0"/>
              <a:t>Мухаметшина</a:t>
            </a:r>
            <a:r>
              <a:rPr lang="ru-RU" sz="2000" b="1" dirty="0" smtClean="0"/>
              <a:t> Альбина </a:t>
            </a:r>
            <a:r>
              <a:rPr lang="ru-RU" sz="2000" b="1" dirty="0" err="1" smtClean="0"/>
              <a:t>Ильдаровна</a:t>
            </a:r>
            <a:r>
              <a:rPr lang="ru-RU" sz="2000" b="1" dirty="0" smtClean="0"/>
              <a:t> </a:t>
            </a:r>
            <a:r>
              <a:rPr lang="ru-RU" sz="2000" dirty="0" smtClean="0"/>
              <a:t>– старший воспитатель детского сада №115 «Звездочки».</a:t>
            </a:r>
          </a:p>
          <a:p>
            <a:r>
              <a:rPr lang="ru-RU" sz="2000" dirty="0" smtClean="0"/>
              <a:t>Занимается </a:t>
            </a:r>
            <a:r>
              <a:rPr lang="ru-RU" sz="2000" dirty="0" smtClean="0"/>
              <a:t>организацией </a:t>
            </a:r>
            <a:r>
              <a:rPr lang="ru-RU" sz="2000" smtClean="0"/>
              <a:t>мероприятий проекта.</a:t>
            </a:r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13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08105" y="266700"/>
            <a:ext cx="3407296" cy="20955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Член команды проекта</a:t>
            </a:r>
            <a:endParaRPr lang="ru-RU" sz="3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8" r="19569" b="6256"/>
          <a:stretch/>
        </p:blipFill>
        <p:spPr>
          <a:xfrm>
            <a:off x="611560" y="1268760"/>
            <a:ext cx="4568676" cy="4860241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364089" y="2438400"/>
            <a:ext cx="3551312" cy="3690601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Суслова Юлия Александровна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2015 года работает педагогом-психологом в детском саду №115 «Звездочки».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 знает все особенности психологического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детей,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их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гармоничное развитие в условиях образовательного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учреждения, создает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комфортные условия для развития и воспитания каждого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нашего ДОУ,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своевременную психологическую помощь детям, родителям и педагогам в решении психологических проблем развития.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57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Музыкальный руководитель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Сунгатуллина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Миляуша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Рифкатовна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занимается организацией музыкального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праздников, отвечает за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и эстетическое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ДОУ. Это режиссер-постановщик и организатор в одном лице. Поэтому ее основная роль в проекте это подбор музыкальных, художественных  произведений, сценических костюмов, сценариев мероприятий проекта.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56791"/>
            <a:ext cx="3528392" cy="4704523"/>
          </a:xfrm>
        </p:spPr>
      </p:pic>
    </p:spTree>
    <p:extLst>
      <p:ext uri="{BB962C8B-B14F-4D97-AF65-F5344CB8AC3E}">
        <p14:creationId xmlns:p14="http://schemas.microsoft.com/office/powerpoint/2010/main" val="367065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49</TotalTime>
  <Words>152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Century Gothic</vt:lpstr>
      <vt:lpstr>Courier New</vt:lpstr>
      <vt:lpstr>Palatino Linotype</vt:lpstr>
      <vt:lpstr>Times New Roman</vt:lpstr>
      <vt:lpstr>Исполнительная</vt:lpstr>
      <vt:lpstr>Команда</vt:lpstr>
      <vt:lpstr>Руоковдитель проекта</vt:lpstr>
      <vt:lpstr>Член команды проекта</vt:lpstr>
      <vt:lpstr>Член команды проекта</vt:lpstr>
      <vt:lpstr>Музыкальный руководитель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команда</dc:title>
  <dc:creator>Пользователь</dc:creator>
  <cp:lastModifiedBy>Руслан Сафин</cp:lastModifiedBy>
  <cp:revision>9</cp:revision>
  <dcterms:created xsi:type="dcterms:W3CDTF">2022-12-12T07:11:54Z</dcterms:created>
  <dcterms:modified xsi:type="dcterms:W3CDTF">2023-02-06T06:49:58Z</dcterms:modified>
</cp:coreProperties>
</file>